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4D0"/>
    <a:srgbClr val="03409B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0340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D1ECB9-AE64-4132-AD9E-4E0FE7C9B2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665163"/>
            <a:ext cx="9144000" cy="2387600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algn="ctr">
              <a:defRPr sz="6000" b="1">
                <a:ln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Vue</a:t>
            </a:r>
            <a:r>
              <a:rPr lang="zh-CN" altLang="en-US" dirty="0"/>
              <a:t>组件化开发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50FF624-C823-4437-9551-2F12D173C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讲师：赵延明</a:t>
            </a:r>
            <a:endParaRPr lang="en-US" altLang="zh-CN" dirty="0"/>
          </a:p>
          <a:p>
            <a:r>
              <a:rPr lang="zh-CN" altLang="en-US" dirty="0"/>
              <a:t>微博：</a:t>
            </a:r>
            <a:r>
              <a:rPr lang="en-US" altLang="zh-CN" dirty="0"/>
              <a:t>@</a:t>
            </a:r>
            <a:r>
              <a:rPr lang="en-US" altLang="zh-CN" dirty="0" err="1"/>
              <a:t>ym</a:t>
            </a:r>
            <a:r>
              <a:rPr lang="zh-CN" altLang="en-US" dirty="0"/>
              <a:t>赵延明</a:t>
            </a:r>
            <a:endParaRPr lang="en-US" altLang="zh-CN" dirty="0"/>
          </a:p>
          <a:p>
            <a:r>
              <a:rPr lang="zh-CN" altLang="en-US" dirty="0"/>
              <a:t>微信公众号：赵燕明</a:t>
            </a:r>
          </a:p>
        </p:txBody>
      </p:sp>
    </p:spTree>
    <p:extLst>
      <p:ext uri="{BB962C8B-B14F-4D97-AF65-F5344CB8AC3E}">
        <p14:creationId xmlns:p14="http://schemas.microsoft.com/office/powerpoint/2010/main" val="826295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3D4FE5-E7D6-48AE-867E-CD9F51F205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1216" y="881290"/>
            <a:ext cx="10952584" cy="46662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组件化认识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C13B1F-DC43-4486-BBA1-DBDE751A7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1562327"/>
            <a:ext cx="10952584" cy="4614636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0B1796E-8863-472E-8D17-FB117B5E3E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22309" cy="52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73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>
            <a:extLst>
              <a:ext uri="{FF2B5EF4-FFF2-40B4-BE49-F238E27FC236}">
                <a16:creationId xmlns:a16="http://schemas.microsoft.com/office/drawing/2014/main" id="{21F6544F-1645-46B4-947F-FE26892241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01216" y="1527305"/>
            <a:ext cx="5148943" cy="4640329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4654A45B-431D-4F65-B7F7-2EA6DC18E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4310" y="1527305"/>
            <a:ext cx="5559490" cy="4649658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1EB558AA-CD70-4B85-9F0C-FBED167C37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1216" y="881290"/>
            <a:ext cx="10952584" cy="46662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组件化认识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10DB21-5C7E-4EFF-B76E-4607634B74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22309" cy="52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214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092BECA-2D9B-400F-9BF0-597E18A658A5}"/>
              </a:ext>
            </a:extLst>
          </p:cNvPr>
          <p:cNvSpPr txBox="1"/>
          <p:nvPr userDrawn="1"/>
        </p:nvSpPr>
        <p:spPr>
          <a:xfrm>
            <a:off x="65314" y="3526972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2E74D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THANKS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4BFA9B-D34F-4E1A-A63E-F7473FCCAB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291" y="2004915"/>
            <a:ext cx="2181418" cy="105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30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5629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B0EB8A-1775-45F9-AD4F-9D27E8ECCD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网络模块封装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8C914B6-437E-4FDF-83BE-C0B5E53E9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1053" y="3593649"/>
            <a:ext cx="9144000" cy="1655762"/>
          </a:xfrm>
        </p:spPr>
        <p:txBody>
          <a:bodyPr/>
          <a:lstStyle/>
          <a:p>
            <a:r>
              <a:rPr lang="zh-CN" altLang="en-US" dirty="0"/>
              <a:t>讲师：赵延明</a:t>
            </a:r>
            <a:endParaRPr lang="en-US" altLang="zh-CN" dirty="0"/>
          </a:p>
          <a:p>
            <a:r>
              <a:rPr lang="zh-CN" altLang="en-US" dirty="0"/>
              <a:t>         微博：</a:t>
            </a:r>
            <a:r>
              <a:rPr lang="en-US" altLang="zh-CN" dirty="0"/>
              <a:t>@</a:t>
            </a:r>
            <a:r>
              <a:rPr lang="en-US" altLang="zh-CN" dirty="0" err="1"/>
              <a:t>ym</a:t>
            </a:r>
            <a:r>
              <a:rPr lang="zh-CN" altLang="en-US" dirty="0"/>
              <a:t>赵延明</a:t>
            </a:r>
            <a:endParaRPr lang="en-US" altLang="zh-CN" dirty="0"/>
          </a:p>
          <a:p>
            <a:r>
              <a:rPr lang="zh-CN" altLang="en-US" dirty="0"/>
              <a:t>微信：赵燕明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30545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lang="zh-CN" altLang="en-US" dirty="0"/>
              <a:t>全局配置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E653CC-52DA-476B-B2D0-36E2E3B0D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788565"/>
            <a:ext cx="10952584" cy="5388398"/>
          </a:xfrm>
        </p:spPr>
        <p:txBody>
          <a:bodyPr/>
          <a:lstStyle/>
          <a:p>
            <a:r>
              <a:rPr lang="zh-CN" altLang="en-US" dirty="0"/>
              <a:t>在上面的示例中</a:t>
            </a:r>
            <a:r>
              <a:rPr lang="en-US" altLang="zh-CN" dirty="0"/>
              <a:t>, </a:t>
            </a:r>
            <a:r>
              <a:rPr lang="zh-CN" altLang="en-US" dirty="0"/>
              <a:t>我们的</a:t>
            </a:r>
            <a:r>
              <a:rPr lang="en-US" altLang="zh-CN" dirty="0" err="1"/>
              <a:t>BaseURL</a:t>
            </a:r>
            <a:r>
              <a:rPr lang="zh-CN" altLang="en-US" dirty="0"/>
              <a:t>是固定的</a:t>
            </a:r>
            <a:endParaRPr lang="en-US" altLang="zh-CN" dirty="0"/>
          </a:p>
          <a:p>
            <a:pPr lvl="1"/>
            <a:r>
              <a:rPr lang="zh-CN" altLang="en-US" dirty="0"/>
              <a:t>事实上</a:t>
            </a:r>
            <a:r>
              <a:rPr lang="en-US" altLang="zh-CN" dirty="0"/>
              <a:t>,</a:t>
            </a:r>
            <a:r>
              <a:rPr lang="zh-CN" altLang="en-US" dirty="0"/>
              <a:t> 在开发中可能很多参数都是固定的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这个时候我们可以进行一些抽取</a:t>
            </a:r>
            <a:r>
              <a:rPr lang="en-US" altLang="zh-CN" dirty="0"/>
              <a:t>, </a:t>
            </a:r>
            <a:r>
              <a:rPr lang="zh-CN" altLang="en-US" dirty="0"/>
              <a:t>也可以利用</a:t>
            </a:r>
            <a:r>
              <a:rPr lang="en-US" altLang="zh-CN" dirty="0" err="1"/>
              <a:t>axiox</a:t>
            </a:r>
            <a:r>
              <a:rPr lang="zh-CN" altLang="en-US" dirty="0"/>
              <a:t>的全局配置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F003B10-3D53-417E-A191-E073D69DC6C4}"/>
              </a:ext>
            </a:extLst>
          </p:cNvPr>
          <p:cNvSpPr txBox="1"/>
          <p:nvPr/>
        </p:nvSpPr>
        <p:spPr>
          <a:xfrm>
            <a:off x="504779" y="1919352"/>
            <a:ext cx="10568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rgbClr val="2E74D0"/>
                </a:solidFill>
                <a:latin typeface="Consolas" panose="020B0609020204030204" pitchFamily="49" charset="0"/>
              </a:rPr>
              <a:t>axios.defaults.baseURL</a:t>
            </a:r>
            <a:r>
              <a:rPr lang="en-US" altLang="zh-CN" dirty="0">
                <a:solidFill>
                  <a:srgbClr val="2E74D0"/>
                </a:solidFill>
                <a:latin typeface="Consolas" panose="020B0609020204030204" pitchFamily="49" charset="0"/>
              </a:rPr>
              <a:t> = ‘123.207.32.32:8000’</a:t>
            </a:r>
            <a:br>
              <a:rPr lang="en-US" altLang="zh-CN" dirty="0">
                <a:solidFill>
                  <a:srgbClr val="2E74D0"/>
                </a:solidFill>
                <a:latin typeface="Consolas" panose="020B0609020204030204" pitchFamily="49" charset="0"/>
              </a:rPr>
            </a:br>
            <a:r>
              <a:rPr lang="en-US" altLang="zh-CN" dirty="0" err="1">
                <a:solidFill>
                  <a:srgbClr val="2E74D0"/>
                </a:solidFill>
                <a:latin typeface="Consolas" panose="020B0609020204030204" pitchFamily="49" charset="0"/>
              </a:rPr>
              <a:t>axios.defaults.headers.post</a:t>
            </a:r>
            <a:r>
              <a:rPr lang="en-US" altLang="zh-CN" dirty="0">
                <a:solidFill>
                  <a:srgbClr val="2E74D0"/>
                </a:solidFill>
                <a:latin typeface="Consolas" panose="020B0609020204030204" pitchFamily="49" charset="0"/>
              </a:rPr>
              <a:t>[‘Content-Type’] = ‘application/x-www-form-</a:t>
            </a:r>
            <a:r>
              <a:rPr lang="en-US" altLang="zh-CN" dirty="0" err="1">
                <a:solidFill>
                  <a:srgbClr val="2E74D0"/>
                </a:solidFill>
                <a:latin typeface="Consolas" panose="020B0609020204030204" pitchFamily="49" charset="0"/>
              </a:rPr>
              <a:t>urlencoded</a:t>
            </a:r>
            <a:r>
              <a:rPr lang="en-US" altLang="zh-CN" dirty="0">
                <a:solidFill>
                  <a:srgbClr val="2E74D0"/>
                </a:solidFill>
                <a:latin typeface="Consolas" panose="020B0609020204030204" pitchFamily="49" charset="0"/>
              </a:rPr>
              <a:t>’;</a:t>
            </a:r>
            <a:endParaRPr lang="zh-CN" altLang="en-US" dirty="0">
              <a:solidFill>
                <a:srgbClr val="2E74D0"/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F34CBB6-6C22-47BB-B85C-FF9868BD7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093" y="3170217"/>
            <a:ext cx="6382871" cy="300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449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lang="zh-CN" altLang="en-US" dirty="0"/>
              <a:t>常见的配置选项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E653CC-52DA-476B-B2D0-36E2E3B0D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788565"/>
            <a:ext cx="5320076" cy="5388398"/>
          </a:xfrm>
        </p:spPr>
        <p:txBody>
          <a:bodyPr/>
          <a:lstStyle/>
          <a:p>
            <a:r>
              <a:rPr lang="zh-CN" altLang="en-US" dirty="0"/>
              <a:t>请求地址</a:t>
            </a:r>
          </a:p>
          <a:p>
            <a:pPr lvl="1"/>
            <a:r>
              <a:rPr lang="en-US" altLang="zh-CN" dirty="0"/>
              <a:t>url: '/user',</a:t>
            </a:r>
          </a:p>
          <a:p>
            <a:r>
              <a:rPr lang="zh-CN" altLang="en-US" dirty="0"/>
              <a:t>请求类型</a:t>
            </a:r>
          </a:p>
          <a:p>
            <a:pPr lvl="1"/>
            <a:r>
              <a:rPr lang="en-US" altLang="zh-CN" dirty="0"/>
              <a:t>method: 'get',</a:t>
            </a:r>
          </a:p>
          <a:p>
            <a:r>
              <a:rPr lang="zh-CN" altLang="en-US" dirty="0"/>
              <a:t>请根路径</a:t>
            </a:r>
          </a:p>
          <a:p>
            <a:pPr lvl="1"/>
            <a:r>
              <a:rPr lang="en-US" altLang="zh-CN" dirty="0" err="1"/>
              <a:t>baseURL</a:t>
            </a:r>
            <a:r>
              <a:rPr lang="en-US" altLang="zh-CN" dirty="0"/>
              <a:t>: 'http://www.mt.com/api',</a:t>
            </a:r>
          </a:p>
          <a:p>
            <a:r>
              <a:rPr lang="zh-CN" altLang="en-US" dirty="0"/>
              <a:t>请求前的数据处理</a:t>
            </a:r>
          </a:p>
          <a:p>
            <a:pPr lvl="1"/>
            <a:r>
              <a:rPr lang="en-US" altLang="zh-CN" dirty="0" err="1"/>
              <a:t>transformRequest</a:t>
            </a:r>
            <a:r>
              <a:rPr lang="en-US" altLang="zh-CN" dirty="0"/>
              <a:t>:[function(data){}],</a:t>
            </a:r>
          </a:p>
          <a:p>
            <a:r>
              <a:rPr lang="zh-CN" altLang="en-US" dirty="0"/>
              <a:t>请求后的数据处理</a:t>
            </a:r>
          </a:p>
          <a:p>
            <a:pPr lvl="1"/>
            <a:r>
              <a:rPr lang="en-US" altLang="zh-CN" dirty="0" err="1"/>
              <a:t>transformResponse</a:t>
            </a:r>
            <a:r>
              <a:rPr lang="en-US" altLang="zh-CN" dirty="0"/>
              <a:t>: [function(data){}],</a:t>
            </a:r>
          </a:p>
          <a:p>
            <a:r>
              <a:rPr lang="zh-CN" altLang="en-US" dirty="0"/>
              <a:t>自定义的请求头</a:t>
            </a:r>
          </a:p>
          <a:p>
            <a:pPr lvl="1"/>
            <a:r>
              <a:rPr lang="en-US" altLang="zh-CN" dirty="0"/>
              <a:t>headers:{'x-Requested-With':'</a:t>
            </a:r>
            <a:r>
              <a:rPr lang="en-US" altLang="zh-CN" dirty="0" err="1"/>
              <a:t>XMLHttpRequest</a:t>
            </a:r>
            <a:r>
              <a:rPr lang="en-US" altLang="zh-CN" dirty="0"/>
              <a:t>'},</a:t>
            </a:r>
          </a:p>
          <a:p>
            <a:r>
              <a:rPr lang="en-US" altLang="zh-CN" dirty="0"/>
              <a:t>URL</a:t>
            </a:r>
            <a:r>
              <a:rPr lang="zh-CN" altLang="en-US" dirty="0"/>
              <a:t>查询对象</a:t>
            </a:r>
          </a:p>
          <a:p>
            <a:pPr lvl="1"/>
            <a:r>
              <a:rPr lang="en-US" altLang="zh-CN" dirty="0"/>
              <a:t>params:{ id: 12 },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F21BBC04-89D3-4B6D-8399-18EA50C2E598}"/>
              </a:ext>
            </a:extLst>
          </p:cNvPr>
          <p:cNvSpPr txBox="1">
            <a:spLocks/>
          </p:cNvSpPr>
          <p:nvPr/>
        </p:nvSpPr>
        <p:spPr>
          <a:xfrm>
            <a:off x="5981293" y="734801"/>
            <a:ext cx="5320076" cy="538839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查询对象序列化函数</a:t>
            </a:r>
          </a:p>
          <a:p>
            <a:pPr lvl="1"/>
            <a:r>
              <a:rPr lang="en-US" altLang="zh-CN" dirty="0" err="1"/>
              <a:t>paramsSerializer</a:t>
            </a:r>
            <a:r>
              <a:rPr lang="en-US" altLang="zh-CN" dirty="0"/>
              <a:t>: function(params){ }</a:t>
            </a:r>
          </a:p>
          <a:p>
            <a:r>
              <a:rPr lang="en-US" altLang="zh-CN" dirty="0"/>
              <a:t>request body</a:t>
            </a:r>
          </a:p>
          <a:p>
            <a:pPr lvl="1"/>
            <a:r>
              <a:rPr lang="en-US" altLang="zh-CN" dirty="0"/>
              <a:t>data: { key: 'aa'},</a:t>
            </a:r>
          </a:p>
          <a:p>
            <a:r>
              <a:rPr lang="zh-CN" altLang="en-US" dirty="0"/>
              <a:t>超时设置</a:t>
            </a:r>
            <a:r>
              <a:rPr lang="en-US" altLang="zh-CN" dirty="0"/>
              <a:t>s</a:t>
            </a:r>
          </a:p>
          <a:p>
            <a:pPr lvl="1"/>
            <a:r>
              <a:rPr lang="en-US" altLang="zh-CN" dirty="0"/>
              <a:t>timeout: 1000,</a:t>
            </a:r>
          </a:p>
          <a:p>
            <a:r>
              <a:rPr lang="zh-CN" altLang="en-US" dirty="0"/>
              <a:t>跨域是否带</a:t>
            </a:r>
            <a:r>
              <a:rPr lang="en-US" altLang="zh-CN" dirty="0"/>
              <a:t>Token</a:t>
            </a:r>
          </a:p>
          <a:p>
            <a:pPr lvl="1"/>
            <a:r>
              <a:rPr lang="en-US" altLang="zh-CN" dirty="0" err="1"/>
              <a:t>withCredentials</a:t>
            </a:r>
            <a:r>
              <a:rPr lang="en-US" altLang="zh-CN" dirty="0"/>
              <a:t>: false,</a:t>
            </a:r>
          </a:p>
          <a:p>
            <a:r>
              <a:rPr lang="zh-CN" altLang="en-US" dirty="0"/>
              <a:t>自定义请求处理</a:t>
            </a:r>
          </a:p>
          <a:p>
            <a:pPr lvl="1"/>
            <a:r>
              <a:rPr lang="en-US" altLang="zh-CN" dirty="0"/>
              <a:t>adapter: function(resolve, reject, config){},</a:t>
            </a:r>
          </a:p>
          <a:p>
            <a:r>
              <a:rPr lang="zh-CN" altLang="en-US" dirty="0"/>
              <a:t>身份验证信息</a:t>
            </a:r>
          </a:p>
          <a:p>
            <a:pPr lvl="1"/>
            <a:r>
              <a:rPr lang="en-US" altLang="zh-CN" dirty="0"/>
              <a:t>auth: { </a:t>
            </a:r>
            <a:r>
              <a:rPr lang="en-US" altLang="zh-CN" dirty="0" err="1"/>
              <a:t>uname</a:t>
            </a:r>
            <a:r>
              <a:rPr lang="en-US" altLang="zh-CN" dirty="0"/>
              <a:t>: '', </a:t>
            </a:r>
            <a:r>
              <a:rPr lang="en-US" altLang="zh-CN" dirty="0" err="1"/>
              <a:t>pwd</a:t>
            </a:r>
            <a:r>
              <a:rPr lang="en-US" altLang="zh-CN" dirty="0"/>
              <a:t>: '12'},</a:t>
            </a:r>
          </a:p>
          <a:p>
            <a:r>
              <a:rPr lang="zh-CN" altLang="en-US" dirty="0"/>
              <a:t>响应的数据格式 </a:t>
            </a:r>
            <a:r>
              <a:rPr lang="en-US" altLang="zh-CN" dirty="0"/>
              <a:t>json / blob /document /</a:t>
            </a:r>
            <a:r>
              <a:rPr lang="en-US" altLang="zh-CN" dirty="0" err="1"/>
              <a:t>arraybuffer</a:t>
            </a:r>
            <a:r>
              <a:rPr lang="en-US" altLang="zh-CN" dirty="0"/>
              <a:t> / text / stream</a:t>
            </a:r>
          </a:p>
          <a:p>
            <a:pPr lvl="1"/>
            <a:r>
              <a:rPr lang="en-US" altLang="zh-CN" dirty="0" err="1"/>
              <a:t>responseType</a:t>
            </a:r>
            <a:r>
              <a:rPr lang="en-US" altLang="zh-CN" dirty="0"/>
              <a:t>: 'json',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548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lang="en-US" altLang="zh-CN" dirty="0" err="1"/>
              <a:t>axios</a:t>
            </a:r>
            <a:r>
              <a:rPr lang="zh-CN" altLang="en-US" dirty="0"/>
              <a:t>的实例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E653CC-52DA-476B-B2D0-36E2E3B0D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5" y="788565"/>
            <a:ext cx="11259481" cy="5388398"/>
          </a:xfrm>
        </p:spPr>
        <p:txBody>
          <a:bodyPr/>
          <a:lstStyle/>
          <a:p>
            <a:r>
              <a:rPr lang="zh-CN" altLang="en-US" dirty="0"/>
              <a:t>为什么要创建</a:t>
            </a:r>
            <a:r>
              <a:rPr lang="en-US" altLang="zh-CN" dirty="0" err="1"/>
              <a:t>axios</a:t>
            </a:r>
            <a:r>
              <a:rPr lang="zh-CN" altLang="en-US" dirty="0"/>
              <a:t>的实例呢</a:t>
            </a:r>
            <a:r>
              <a:rPr lang="en-US" altLang="zh-CN" dirty="0"/>
              <a:t>?</a:t>
            </a:r>
          </a:p>
          <a:p>
            <a:pPr lvl="1"/>
            <a:r>
              <a:rPr lang="zh-CN" altLang="en-US" dirty="0"/>
              <a:t>当我们从</a:t>
            </a:r>
            <a:r>
              <a:rPr lang="en-US" altLang="zh-CN" dirty="0" err="1"/>
              <a:t>axios</a:t>
            </a:r>
            <a:r>
              <a:rPr lang="zh-CN" altLang="en-US" dirty="0"/>
              <a:t>模块中导入对象时</a:t>
            </a:r>
            <a:r>
              <a:rPr lang="en-US" altLang="zh-CN" dirty="0"/>
              <a:t>, </a:t>
            </a:r>
            <a:r>
              <a:rPr lang="zh-CN" altLang="en-US" dirty="0"/>
              <a:t>使用的实例是默认的实例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当给该实例设置一些默认配置时</a:t>
            </a:r>
            <a:r>
              <a:rPr lang="en-US" altLang="zh-CN" dirty="0"/>
              <a:t>, </a:t>
            </a:r>
            <a:r>
              <a:rPr lang="zh-CN" altLang="en-US" dirty="0"/>
              <a:t>这些配置就被固定下来了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但是后续开发中</a:t>
            </a:r>
            <a:r>
              <a:rPr lang="en-US" altLang="zh-CN" dirty="0"/>
              <a:t>, </a:t>
            </a:r>
            <a:r>
              <a:rPr lang="zh-CN" altLang="en-US" dirty="0"/>
              <a:t>某些配置可能会不太一样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比如某些请求需要使用特定的</a:t>
            </a:r>
            <a:r>
              <a:rPr lang="en-US" altLang="zh-CN" dirty="0" err="1"/>
              <a:t>baseURL</a:t>
            </a:r>
            <a:r>
              <a:rPr lang="zh-CN" altLang="en-US" dirty="0"/>
              <a:t>或者</a:t>
            </a:r>
            <a:r>
              <a:rPr lang="en-US" altLang="zh-CN" dirty="0"/>
              <a:t>timeout</a:t>
            </a:r>
            <a:r>
              <a:rPr lang="zh-CN" altLang="en-US" dirty="0"/>
              <a:t>或者</a:t>
            </a:r>
            <a:r>
              <a:rPr lang="en-US" altLang="zh-CN" dirty="0"/>
              <a:t>content-Type</a:t>
            </a:r>
            <a:r>
              <a:rPr lang="zh-CN" altLang="en-US" dirty="0"/>
              <a:t>等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这个时候</a:t>
            </a:r>
            <a:r>
              <a:rPr lang="en-US" altLang="zh-CN" dirty="0"/>
              <a:t>, </a:t>
            </a:r>
            <a:r>
              <a:rPr lang="zh-CN" altLang="en-US" dirty="0"/>
              <a:t>我们就可以创建新的实例</a:t>
            </a:r>
            <a:r>
              <a:rPr lang="en-US" altLang="zh-CN" dirty="0"/>
              <a:t>, </a:t>
            </a:r>
            <a:r>
              <a:rPr lang="zh-CN" altLang="en-US" dirty="0"/>
              <a:t>并且传入属于该实例的配置信息</a:t>
            </a:r>
            <a:r>
              <a:rPr lang="en-US" altLang="zh-CN" dirty="0"/>
              <a:t>.</a:t>
            </a:r>
            <a:endParaRPr lang="zh-CN" altLang="en-US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F590F32-BCB0-4A70-8A03-C9B3176B2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15" y="3429000"/>
            <a:ext cx="6808694" cy="215539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A614116-1349-4293-98E1-83AD2BB59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9967" y="3429000"/>
            <a:ext cx="4191450" cy="215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32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lang="en-US" altLang="zh-CN" dirty="0" err="1"/>
              <a:t>axios</a:t>
            </a:r>
            <a:r>
              <a:rPr lang="zh-CN" altLang="en-US" dirty="0"/>
              <a:t>封装</a:t>
            </a:r>
          </a:p>
        </p:txBody>
      </p:sp>
      <p:pic>
        <p:nvPicPr>
          <p:cNvPr id="8" name="内容占位符 3">
            <a:extLst>
              <a:ext uri="{FF2B5EF4-FFF2-40B4-BE49-F238E27FC236}">
                <a16:creationId xmlns:a16="http://schemas.microsoft.com/office/drawing/2014/main" id="{03607DF5-7E1E-4233-8395-B9BA2A34D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7238" y="1144588"/>
            <a:ext cx="5467350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50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kumimoji="1" lang="zh-CN" altLang="en-US" dirty="0"/>
              <a:t>如何使用拦截器？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34F533-438C-420C-A365-7D4625003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931178"/>
            <a:ext cx="10952584" cy="5245785"/>
          </a:xfrm>
        </p:spPr>
        <p:txBody>
          <a:bodyPr/>
          <a:lstStyle/>
          <a:p>
            <a:r>
              <a:rPr kumimoji="1" lang="en-US" altLang="zh-CN" dirty="0" err="1"/>
              <a:t>axios</a:t>
            </a:r>
            <a:r>
              <a:rPr kumimoji="1" lang="zh-CN" altLang="en-US" dirty="0"/>
              <a:t>提供了拦截器，用于我们在发送每次请求或者得到相应后，进行对应的处理。</a:t>
            </a:r>
            <a:endParaRPr kumimoji="1" lang="en-US" altLang="zh-CN" dirty="0"/>
          </a:p>
          <a:p>
            <a:r>
              <a:rPr kumimoji="1" lang="zh-CN" altLang="en-US" dirty="0"/>
              <a:t>如何使用拦截器呢？</a:t>
            </a:r>
            <a:endParaRPr kumimoji="1" lang="en-US" altLang="zh-CN" dirty="0"/>
          </a:p>
          <a:p>
            <a:endParaRPr kumimoji="1" lang="zh-CN" altLang="en-US" dirty="0"/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DBBBD1E-0C67-4D7F-8F01-68A665C99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16" y="1850132"/>
            <a:ext cx="6050666" cy="40766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CB3EA42-8115-4781-B733-D0A2E659F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507" y="1850132"/>
            <a:ext cx="4141456" cy="306733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956A1F6-D527-41E4-8267-084890F3D3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160" y="5079512"/>
            <a:ext cx="5551428" cy="64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1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kumimoji="1" lang="zh-CN" altLang="en-US" dirty="0"/>
              <a:t>拦截器中都做什么呢？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34F533-438C-420C-A365-7D4625003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931178"/>
            <a:ext cx="10952584" cy="5245785"/>
          </a:xfrm>
        </p:spPr>
        <p:txBody>
          <a:bodyPr/>
          <a:lstStyle/>
          <a:p>
            <a:r>
              <a:rPr kumimoji="1" lang="zh-CN" altLang="en-US" dirty="0"/>
              <a:t>请求拦截可以做到的事情：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zh-CN" altLang="en-US" dirty="0"/>
              <a:t>请求拦截中错误拦截较少，通常都是配置相关的拦截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可能的错误比如请求超时，可以将页面跳转到一个错误页面中。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4F020E1-AC55-4AA6-ADD1-DD1161EEF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6" y="1320889"/>
            <a:ext cx="9947399" cy="34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48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kumimoji="1" lang="zh-CN" altLang="en-US" dirty="0"/>
              <a:t>拦截器中都做什么呢？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34F533-438C-420C-A365-7D4625003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931178"/>
            <a:ext cx="10952584" cy="5245785"/>
          </a:xfrm>
        </p:spPr>
        <p:txBody>
          <a:bodyPr/>
          <a:lstStyle/>
          <a:p>
            <a:r>
              <a:rPr kumimoji="1" lang="zh-CN" altLang="en-US" dirty="0"/>
              <a:t>响应拦截中完成的事情：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响应的成功拦截中，主要是对数据进行过滤。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r>
              <a:rPr kumimoji="1" lang="zh-CN" altLang="en-US" dirty="0"/>
              <a:t>响应的失败拦截中，可以根据</a:t>
            </a:r>
            <a:r>
              <a:rPr kumimoji="1" lang="en-US" altLang="zh-CN" dirty="0"/>
              <a:t>status</a:t>
            </a:r>
            <a:r>
              <a:rPr kumimoji="1" lang="zh-CN" altLang="en-US" dirty="0"/>
              <a:t>判断报错的错误码，跳转到不同的错误提示页面。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2938FED-2430-4245-A3CB-6AC47D3AE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16" y="1645829"/>
            <a:ext cx="7027430" cy="103461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0B99AA8-E61E-4AEC-BE81-C1CBAAE4B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2994" y="1806954"/>
            <a:ext cx="4444303" cy="58351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27264C9-4250-42CD-9AFB-D2CFA4FE4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021" y="3432585"/>
            <a:ext cx="4400133" cy="249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14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47A424-70D7-4CCC-966E-2695D258E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37361"/>
            <a:ext cx="10952584" cy="466628"/>
          </a:xfrm>
        </p:spPr>
        <p:txBody>
          <a:bodyPr/>
          <a:lstStyle/>
          <a:p>
            <a:r>
              <a:rPr kumimoji="1" lang="zh-CN" altLang="en-US" dirty="0"/>
              <a:t>主要内容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9EB7CE-ACB9-461D-ABD1-C4B53C255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83" y="1521212"/>
            <a:ext cx="10952584" cy="4614636"/>
          </a:xfrm>
        </p:spPr>
        <p:txBody>
          <a:bodyPr/>
          <a:lstStyle/>
          <a:p>
            <a:r>
              <a:rPr kumimoji="1" lang="zh-CN" altLang="en-US" dirty="0"/>
              <a:t>常见的网络请求模块，以及优缺点对比。</a:t>
            </a:r>
            <a:endParaRPr kumimoji="1" lang="en-US" altLang="zh-CN" dirty="0"/>
          </a:p>
          <a:p>
            <a:r>
              <a:rPr kumimoji="1" lang="en-US" altLang="zh-CN" dirty="0"/>
              <a:t>JSONP</a:t>
            </a:r>
            <a:r>
              <a:rPr kumimoji="1" lang="zh-CN" altLang="en-US" dirty="0"/>
              <a:t>的原理和封装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JSONP</a:t>
            </a:r>
            <a:r>
              <a:rPr kumimoji="1" lang="zh-CN" altLang="en-US" dirty="0"/>
              <a:t>原理回顾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JSONP</a:t>
            </a:r>
            <a:r>
              <a:rPr kumimoji="1" lang="zh-CN" altLang="en-US" dirty="0"/>
              <a:t>请求封装</a:t>
            </a:r>
            <a:endParaRPr kumimoji="1" lang="en-US" altLang="zh-CN" dirty="0"/>
          </a:p>
          <a:p>
            <a:r>
              <a:rPr kumimoji="1" lang="en-US" altLang="zh-CN" dirty="0" err="1"/>
              <a:t>axios</a:t>
            </a:r>
            <a:r>
              <a:rPr kumimoji="1" lang="zh-CN" altLang="en-US" dirty="0"/>
              <a:t>的内容详解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认识</a:t>
            </a:r>
            <a:r>
              <a:rPr kumimoji="1" lang="en-US" altLang="zh-CN" dirty="0" err="1"/>
              <a:t>axios</a:t>
            </a:r>
            <a:r>
              <a:rPr kumimoji="1" lang="zh-CN" altLang="en-US" dirty="0"/>
              <a:t>网络模块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发送基本请求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axios</a:t>
            </a:r>
            <a:r>
              <a:rPr kumimoji="1" lang="zh-CN" altLang="en-US" dirty="0"/>
              <a:t>创建实例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axios</a:t>
            </a:r>
            <a:r>
              <a:rPr kumimoji="1" lang="zh-CN" altLang="en-US" dirty="0"/>
              <a:t>拦截器的使用</a:t>
            </a:r>
            <a:endParaRPr kumimoji="1" lang="en-US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59154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47A424-70D7-4CCC-966E-2695D258E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37361"/>
            <a:ext cx="10952584" cy="466628"/>
          </a:xfrm>
        </p:spPr>
        <p:txBody>
          <a:bodyPr/>
          <a:lstStyle/>
          <a:p>
            <a:r>
              <a:rPr lang="zh-CN" altLang="en-US" dirty="0"/>
              <a:t>选择什么网络模块</a:t>
            </a:r>
            <a:r>
              <a:rPr lang="en-US" altLang="zh-CN" dirty="0"/>
              <a:t>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9EB7CE-ACB9-461D-ABD1-C4B53C255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01793"/>
            <a:ext cx="8667370" cy="849849"/>
          </a:xfrm>
        </p:spPr>
        <p:txBody>
          <a:bodyPr/>
          <a:lstStyle/>
          <a:p>
            <a:r>
              <a:rPr lang="en-US" altLang="zh-CN" dirty="0"/>
              <a:t>Vue</a:t>
            </a:r>
            <a:r>
              <a:rPr lang="zh-CN" altLang="en-US" dirty="0"/>
              <a:t>中发送网络请求有非常多的方式</a:t>
            </a:r>
            <a:r>
              <a:rPr lang="en-US" altLang="zh-CN" dirty="0"/>
              <a:t>, </a:t>
            </a:r>
            <a:r>
              <a:rPr lang="zh-CN" altLang="en-US" dirty="0"/>
              <a:t>那么</a:t>
            </a:r>
            <a:r>
              <a:rPr lang="en-US" altLang="zh-CN" dirty="0"/>
              <a:t>, </a:t>
            </a:r>
            <a:r>
              <a:rPr lang="zh-CN" altLang="en-US" dirty="0"/>
              <a:t>在开发中</a:t>
            </a:r>
            <a:r>
              <a:rPr lang="en-US" altLang="zh-CN" dirty="0"/>
              <a:t>, </a:t>
            </a:r>
            <a:r>
              <a:rPr lang="zh-CN" altLang="en-US" dirty="0"/>
              <a:t>如何选择呢</a:t>
            </a:r>
            <a:r>
              <a:rPr lang="en-US" altLang="zh-CN" dirty="0"/>
              <a:t>?</a:t>
            </a:r>
            <a:endParaRPr lang="zh-CN" altLang="en-US" dirty="0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3770EE37-7520-4796-81BE-DDA1BFC3D7B9}"/>
              </a:ext>
            </a:extLst>
          </p:cNvPr>
          <p:cNvSpPr txBox="1">
            <a:spLocks/>
          </p:cNvSpPr>
          <p:nvPr/>
        </p:nvSpPr>
        <p:spPr>
          <a:xfrm>
            <a:off x="595422" y="1413268"/>
            <a:ext cx="8118021" cy="19714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ts val="2500"/>
              </a:lnSpc>
              <a:buFont typeface="Wingdings" panose="05000000000000000000" pitchFamily="2" charset="2"/>
              <a:buChar char="n"/>
            </a:pPr>
            <a:endParaRPr lang="en-US" altLang="zh-CN" sz="1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6A1216E2-4CEB-45D6-BEAD-310A97DA05B0}"/>
              </a:ext>
            </a:extLst>
          </p:cNvPr>
          <p:cNvSpPr txBox="1">
            <a:spLocks/>
          </p:cNvSpPr>
          <p:nvPr/>
        </p:nvSpPr>
        <p:spPr>
          <a:xfrm>
            <a:off x="0" y="1281114"/>
            <a:ext cx="6604278" cy="2351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选择一</a:t>
            </a:r>
            <a:r>
              <a:rPr lang="en-US" altLang="zh-CN" dirty="0"/>
              <a:t>: </a:t>
            </a:r>
            <a:r>
              <a:rPr lang="zh-CN" altLang="en-US" dirty="0"/>
              <a:t>传统的</a:t>
            </a:r>
            <a:r>
              <a:rPr lang="en-US" altLang="zh-CN" dirty="0"/>
              <a:t>Ajax</a:t>
            </a:r>
            <a:r>
              <a:rPr lang="zh-CN" altLang="en-US" dirty="0"/>
              <a:t>是基于</a:t>
            </a:r>
            <a:r>
              <a:rPr lang="en-US" altLang="zh-CN" dirty="0" err="1"/>
              <a:t>XMLHttpRequest</a:t>
            </a:r>
            <a:r>
              <a:rPr lang="en-US" altLang="zh-CN" dirty="0"/>
              <a:t>(XHR)</a:t>
            </a:r>
          </a:p>
          <a:p>
            <a:r>
              <a:rPr lang="zh-CN" altLang="en-US" dirty="0"/>
              <a:t>为什么不用它呢</a:t>
            </a:r>
            <a:r>
              <a:rPr lang="en-US" altLang="zh-CN" dirty="0"/>
              <a:t>?</a:t>
            </a:r>
          </a:p>
          <a:p>
            <a:pPr lvl="1"/>
            <a:r>
              <a:rPr lang="zh-CN" altLang="en-US" dirty="0"/>
              <a:t>非常好解释</a:t>
            </a:r>
            <a:r>
              <a:rPr lang="en-US" altLang="zh-CN" dirty="0"/>
              <a:t>, </a:t>
            </a:r>
            <a:r>
              <a:rPr lang="zh-CN" altLang="en-US" dirty="0"/>
              <a:t>配置和调用方式等非常混乱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编码起来看起来就非常蛋疼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所以真实开发中很少直接使用</a:t>
            </a:r>
            <a:r>
              <a:rPr lang="en-US" altLang="zh-CN" dirty="0"/>
              <a:t>, </a:t>
            </a:r>
            <a:r>
              <a:rPr lang="zh-CN" altLang="en-US" dirty="0"/>
              <a:t>而是使用</a:t>
            </a:r>
            <a:r>
              <a:rPr lang="en-US" altLang="zh-CN" dirty="0"/>
              <a:t>jQuery-Ajax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1F868914-84BC-4EBA-9618-FDD5880BEDD5}"/>
              </a:ext>
            </a:extLst>
          </p:cNvPr>
          <p:cNvSpPr txBox="1">
            <a:spLocks/>
          </p:cNvSpPr>
          <p:nvPr/>
        </p:nvSpPr>
        <p:spPr>
          <a:xfrm>
            <a:off x="19178" y="3429000"/>
            <a:ext cx="6811928" cy="31651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选择二</a:t>
            </a:r>
            <a:r>
              <a:rPr lang="en-US" altLang="zh-CN" dirty="0"/>
              <a:t>: </a:t>
            </a:r>
            <a:r>
              <a:rPr lang="zh-CN" altLang="en-US" dirty="0"/>
              <a:t>在前面的学习中</a:t>
            </a:r>
            <a:r>
              <a:rPr lang="en-US" altLang="zh-CN" dirty="0"/>
              <a:t>, </a:t>
            </a:r>
            <a:r>
              <a:rPr lang="zh-CN" altLang="en-US" dirty="0"/>
              <a:t>我们经常会使用</a:t>
            </a:r>
            <a:r>
              <a:rPr lang="en-US" altLang="zh-CN" dirty="0"/>
              <a:t>jQuery-Ajax</a:t>
            </a:r>
          </a:p>
          <a:p>
            <a:pPr lvl="1"/>
            <a:r>
              <a:rPr lang="zh-CN" altLang="en-US" dirty="0"/>
              <a:t>相对于传统的</a:t>
            </a:r>
            <a:r>
              <a:rPr lang="en-US" altLang="zh-CN" dirty="0"/>
              <a:t>Ajax</a:t>
            </a:r>
            <a:r>
              <a:rPr lang="zh-CN" altLang="en-US" dirty="0"/>
              <a:t>非常好用</a:t>
            </a:r>
            <a:r>
              <a:rPr lang="en-US" altLang="zh-CN" dirty="0"/>
              <a:t>.</a:t>
            </a:r>
          </a:p>
          <a:p>
            <a:r>
              <a:rPr lang="zh-CN" altLang="en-US" dirty="0"/>
              <a:t>为什么不选择它呢</a:t>
            </a:r>
            <a:r>
              <a:rPr lang="en-US" altLang="zh-CN" dirty="0"/>
              <a:t>?</a:t>
            </a:r>
          </a:p>
          <a:p>
            <a:pPr lvl="1"/>
            <a:r>
              <a:rPr lang="zh-CN" altLang="en-US" dirty="0"/>
              <a:t>首先</a:t>
            </a:r>
            <a:r>
              <a:rPr lang="en-US" altLang="zh-CN" dirty="0"/>
              <a:t>, </a:t>
            </a:r>
            <a:r>
              <a:rPr lang="zh-CN" altLang="en-US" dirty="0"/>
              <a:t>我们先明确一点</a:t>
            </a:r>
            <a:r>
              <a:rPr lang="en-US" altLang="zh-CN" dirty="0"/>
              <a:t>: </a:t>
            </a:r>
            <a:r>
              <a:rPr lang="zh-CN" altLang="en-US" dirty="0"/>
              <a:t>在</a:t>
            </a:r>
            <a:r>
              <a:rPr lang="en-US" altLang="zh-CN" dirty="0"/>
              <a:t>Vue</a:t>
            </a:r>
            <a:r>
              <a:rPr lang="zh-CN" altLang="en-US" dirty="0"/>
              <a:t>的整个开发中都是不需要使用</a:t>
            </a:r>
            <a:r>
              <a:rPr lang="en-US" altLang="zh-CN" dirty="0"/>
              <a:t>jQuery</a:t>
            </a:r>
            <a:r>
              <a:rPr lang="zh-CN" altLang="en-US" dirty="0"/>
              <a:t>了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那么</a:t>
            </a:r>
            <a:r>
              <a:rPr lang="en-US" altLang="zh-CN" dirty="0"/>
              <a:t>, </a:t>
            </a:r>
            <a:r>
              <a:rPr lang="zh-CN" altLang="en-US" dirty="0"/>
              <a:t>就意味着为了方便我们进行一个网络请求</a:t>
            </a:r>
            <a:r>
              <a:rPr lang="en-US" altLang="zh-CN" dirty="0"/>
              <a:t>, </a:t>
            </a:r>
            <a:r>
              <a:rPr lang="zh-CN" altLang="en-US" dirty="0"/>
              <a:t>特意引用一个</a:t>
            </a:r>
            <a:r>
              <a:rPr lang="en-US" altLang="zh-CN" dirty="0"/>
              <a:t>jQuery, </a:t>
            </a:r>
            <a:r>
              <a:rPr lang="zh-CN" altLang="en-US" dirty="0"/>
              <a:t>你觉得合理吗</a:t>
            </a:r>
            <a:r>
              <a:rPr lang="en-US" altLang="zh-CN" dirty="0"/>
              <a:t>?</a:t>
            </a:r>
          </a:p>
          <a:p>
            <a:pPr lvl="1"/>
            <a:r>
              <a:rPr lang="en-US" altLang="zh-CN" dirty="0"/>
              <a:t>jQuery</a:t>
            </a:r>
            <a:r>
              <a:rPr lang="zh-CN" altLang="en-US" dirty="0"/>
              <a:t>的代码</a:t>
            </a:r>
            <a:r>
              <a:rPr lang="en-US" altLang="zh-CN" dirty="0"/>
              <a:t>1w+</a:t>
            </a:r>
            <a:r>
              <a:rPr lang="zh-CN" altLang="en-US" dirty="0"/>
              <a:t>行</a:t>
            </a:r>
            <a:r>
              <a:rPr lang="en-US" altLang="zh-CN" dirty="0"/>
              <a:t>.</a:t>
            </a:r>
          </a:p>
          <a:p>
            <a:pPr lvl="1"/>
            <a:r>
              <a:rPr lang="en-US" altLang="zh-CN" dirty="0"/>
              <a:t>Vue</a:t>
            </a:r>
            <a:r>
              <a:rPr lang="zh-CN" altLang="en-US" dirty="0"/>
              <a:t>的代码才</a:t>
            </a:r>
            <a:r>
              <a:rPr lang="en-US" altLang="zh-CN" dirty="0"/>
              <a:t>1w+</a:t>
            </a:r>
            <a:r>
              <a:rPr lang="zh-CN" altLang="en-US" dirty="0"/>
              <a:t>行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完全没有必要为了用网络请求就引用这个重量级的框架</a:t>
            </a:r>
            <a:r>
              <a:rPr lang="en-US" altLang="zh-CN" dirty="0"/>
              <a:t>.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DED6F871-ADBF-4334-8427-E4CF861108F7}"/>
              </a:ext>
            </a:extLst>
          </p:cNvPr>
          <p:cNvSpPr txBox="1">
            <a:spLocks/>
          </p:cNvSpPr>
          <p:nvPr/>
        </p:nvSpPr>
        <p:spPr>
          <a:xfrm>
            <a:off x="6546123" y="1281114"/>
            <a:ext cx="5512170" cy="33853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选择三</a:t>
            </a:r>
            <a:r>
              <a:rPr lang="en-US" altLang="zh-CN" dirty="0"/>
              <a:t>: </a:t>
            </a:r>
            <a:r>
              <a:rPr lang="zh-CN" altLang="en-US" dirty="0"/>
              <a:t>官方在</a:t>
            </a:r>
            <a:r>
              <a:rPr lang="en-US" altLang="zh-CN" dirty="0"/>
              <a:t>Vue1.x</a:t>
            </a:r>
            <a:r>
              <a:rPr lang="zh-CN" altLang="en-US" dirty="0"/>
              <a:t>的时候</a:t>
            </a:r>
            <a:r>
              <a:rPr lang="en-US" altLang="zh-CN" dirty="0"/>
              <a:t>, </a:t>
            </a:r>
            <a:r>
              <a:rPr lang="zh-CN" altLang="en-US" dirty="0"/>
              <a:t>推出了</a:t>
            </a:r>
            <a:r>
              <a:rPr lang="en-US" altLang="zh-CN" dirty="0"/>
              <a:t>Vue-resource.</a:t>
            </a:r>
          </a:p>
          <a:p>
            <a:pPr lvl="1"/>
            <a:r>
              <a:rPr lang="en-US" altLang="zh-CN" dirty="0"/>
              <a:t>Vue-resource</a:t>
            </a:r>
            <a:r>
              <a:rPr lang="zh-CN" altLang="en-US" dirty="0"/>
              <a:t>的体积相对于</a:t>
            </a:r>
            <a:r>
              <a:rPr lang="en-US" altLang="zh-CN" dirty="0"/>
              <a:t>jQuery</a:t>
            </a:r>
            <a:r>
              <a:rPr lang="zh-CN" altLang="en-US" dirty="0"/>
              <a:t>小很多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另外</a:t>
            </a:r>
            <a:r>
              <a:rPr lang="en-US" altLang="zh-CN" dirty="0"/>
              <a:t>Vue-resource</a:t>
            </a:r>
            <a:r>
              <a:rPr lang="zh-CN" altLang="en-US" dirty="0"/>
              <a:t>是官方推出的</a:t>
            </a:r>
            <a:r>
              <a:rPr lang="en-US" altLang="zh-CN" dirty="0"/>
              <a:t>.</a:t>
            </a:r>
          </a:p>
          <a:p>
            <a:r>
              <a:rPr lang="zh-CN" altLang="en-US" dirty="0"/>
              <a:t>为什么不选择它呢</a:t>
            </a:r>
            <a:r>
              <a:rPr lang="en-US" altLang="zh-CN" dirty="0"/>
              <a:t>?</a:t>
            </a:r>
          </a:p>
          <a:p>
            <a:pPr lvl="1"/>
            <a:r>
              <a:rPr lang="zh-CN" altLang="en-US" dirty="0"/>
              <a:t>在</a:t>
            </a:r>
            <a:r>
              <a:rPr lang="en-US" altLang="zh-CN" dirty="0"/>
              <a:t>Vue2.0</a:t>
            </a:r>
            <a:r>
              <a:rPr lang="zh-CN" altLang="en-US" dirty="0"/>
              <a:t>退出后</a:t>
            </a:r>
            <a:r>
              <a:rPr lang="en-US" altLang="zh-CN" dirty="0"/>
              <a:t>, Vue</a:t>
            </a:r>
            <a:r>
              <a:rPr lang="zh-CN" altLang="en-US" dirty="0"/>
              <a:t>作者就在</a:t>
            </a:r>
            <a:r>
              <a:rPr lang="en-US" altLang="zh-CN" dirty="0"/>
              <a:t>GitHub</a:t>
            </a:r>
            <a:r>
              <a:rPr lang="zh-CN" altLang="en-US" dirty="0"/>
              <a:t>的</a:t>
            </a:r>
            <a:r>
              <a:rPr lang="en-US" altLang="zh-CN" dirty="0"/>
              <a:t>Issues</a:t>
            </a:r>
            <a:r>
              <a:rPr lang="zh-CN" altLang="en-US" dirty="0"/>
              <a:t>中说明了去掉</a:t>
            </a:r>
            <a:r>
              <a:rPr lang="en-US" altLang="zh-CN" dirty="0" err="1"/>
              <a:t>vue</a:t>
            </a:r>
            <a:r>
              <a:rPr lang="en-US" altLang="zh-CN" dirty="0"/>
              <a:t>-resource, </a:t>
            </a:r>
            <a:r>
              <a:rPr lang="zh-CN" altLang="en-US" dirty="0"/>
              <a:t>并且以后也不会再更新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那么意味着以后</a:t>
            </a:r>
            <a:r>
              <a:rPr lang="en-US" altLang="zh-CN" dirty="0" err="1"/>
              <a:t>vue-reource</a:t>
            </a:r>
            <a:r>
              <a:rPr lang="zh-CN" altLang="en-US" dirty="0"/>
              <a:t>不再支持新的版本时</a:t>
            </a:r>
            <a:r>
              <a:rPr lang="en-US" altLang="zh-CN" dirty="0"/>
              <a:t>, </a:t>
            </a:r>
            <a:r>
              <a:rPr lang="zh-CN" altLang="en-US" dirty="0"/>
              <a:t>也不会再继续更新和维护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对以后的项目开发和维护都存在很大的隐患</a:t>
            </a:r>
            <a:r>
              <a:rPr lang="en-US" altLang="zh-CN" dirty="0"/>
              <a:t>.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EDCF1773-2DDE-4F20-BCF6-C47F0E59AAD1}"/>
              </a:ext>
            </a:extLst>
          </p:cNvPr>
          <p:cNvSpPr txBox="1">
            <a:spLocks/>
          </p:cNvSpPr>
          <p:nvPr/>
        </p:nvSpPr>
        <p:spPr>
          <a:xfrm>
            <a:off x="6745879" y="4818659"/>
            <a:ext cx="5512170" cy="33853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F15C4187-0C1F-4E71-A9C8-A3D360077800}"/>
              </a:ext>
            </a:extLst>
          </p:cNvPr>
          <p:cNvSpPr txBox="1">
            <a:spLocks/>
          </p:cNvSpPr>
          <p:nvPr/>
        </p:nvSpPr>
        <p:spPr>
          <a:xfrm>
            <a:off x="6604278" y="4752862"/>
            <a:ext cx="5512170" cy="16480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340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选择四</a:t>
            </a:r>
            <a:r>
              <a:rPr lang="en-US" altLang="zh-CN" dirty="0"/>
              <a:t>: </a:t>
            </a:r>
            <a:r>
              <a:rPr lang="zh-CN" altLang="en-US" dirty="0"/>
              <a:t>在说明不再继续更新和维护</a:t>
            </a:r>
            <a:r>
              <a:rPr lang="en-US" altLang="zh-CN" dirty="0" err="1"/>
              <a:t>vue</a:t>
            </a:r>
            <a:r>
              <a:rPr lang="en-US" altLang="zh-CN" dirty="0"/>
              <a:t>-resource</a:t>
            </a:r>
            <a:r>
              <a:rPr lang="zh-CN" altLang="en-US" dirty="0"/>
              <a:t>的同时</a:t>
            </a:r>
            <a:r>
              <a:rPr lang="en-US" altLang="zh-CN" dirty="0"/>
              <a:t>, </a:t>
            </a:r>
            <a:r>
              <a:rPr lang="zh-CN" altLang="en-US" dirty="0"/>
              <a:t>作者还推荐了一个框架</a:t>
            </a:r>
            <a:r>
              <a:rPr lang="en-US" altLang="zh-CN" dirty="0"/>
              <a:t>: </a:t>
            </a:r>
            <a:r>
              <a:rPr lang="en-US" altLang="zh-CN" dirty="0" err="1"/>
              <a:t>axios</a:t>
            </a:r>
            <a:r>
              <a:rPr lang="zh-CN" altLang="en-US" dirty="0"/>
              <a:t>为什么不用它呢</a:t>
            </a:r>
            <a:r>
              <a:rPr lang="en-US" altLang="zh-CN" dirty="0"/>
              <a:t>?</a:t>
            </a:r>
          </a:p>
          <a:p>
            <a:pPr lvl="1"/>
            <a:r>
              <a:rPr lang="en-US" altLang="zh-CN" dirty="0" err="1"/>
              <a:t>axios</a:t>
            </a:r>
            <a:r>
              <a:rPr lang="zh-CN" altLang="en-US" dirty="0"/>
              <a:t>有非常多的优点</a:t>
            </a:r>
            <a:r>
              <a:rPr lang="en-US" altLang="zh-CN" dirty="0"/>
              <a:t>, </a:t>
            </a:r>
            <a:r>
              <a:rPr lang="zh-CN" altLang="en-US" dirty="0"/>
              <a:t>并且用起来也非常方便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稍后</a:t>
            </a:r>
            <a:r>
              <a:rPr lang="en-US" altLang="zh-CN" dirty="0"/>
              <a:t>, </a:t>
            </a:r>
            <a:r>
              <a:rPr lang="zh-CN" altLang="en-US" dirty="0"/>
              <a:t>我们对他详细学习</a:t>
            </a:r>
            <a:r>
              <a:rPr lang="en-US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5643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lang="en-US" altLang="zh-CN" dirty="0" err="1"/>
              <a:t>jsonp</a:t>
            </a:r>
            <a:endParaRPr lang="zh-CN" altLang="en-US" dirty="0"/>
          </a:p>
        </p:txBody>
      </p:sp>
      <p:sp>
        <p:nvSpPr>
          <p:cNvPr id="14" name="内容占位符 13">
            <a:extLst>
              <a:ext uri="{FF2B5EF4-FFF2-40B4-BE49-F238E27FC236}">
                <a16:creationId xmlns:a16="http://schemas.microsoft.com/office/drawing/2014/main" id="{DE8F2F92-2043-4B37-92DC-943C60AF47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889233"/>
            <a:ext cx="6964318" cy="5287730"/>
          </a:xfrm>
        </p:spPr>
        <p:txBody>
          <a:bodyPr/>
          <a:lstStyle/>
          <a:p>
            <a:r>
              <a:rPr lang="zh-CN" altLang="en-US" dirty="0"/>
              <a:t>在前端开发中</a:t>
            </a:r>
            <a:r>
              <a:rPr lang="en-US" altLang="zh-CN" dirty="0"/>
              <a:t>, </a:t>
            </a:r>
            <a:r>
              <a:rPr lang="zh-CN" altLang="en-US" dirty="0"/>
              <a:t>我们一种常见的网络请求方式就是</a:t>
            </a:r>
            <a:r>
              <a:rPr lang="en-US" altLang="zh-CN" dirty="0"/>
              <a:t>JSONP</a:t>
            </a:r>
          </a:p>
          <a:p>
            <a:pPr lvl="1"/>
            <a:r>
              <a:rPr lang="zh-CN" altLang="en-US" dirty="0"/>
              <a:t>使用</a:t>
            </a:r>
            <a:r>
              <a:rPr lang="en-US" altLang="zh-CN" dirty="0"/>
              <a:t>JSONP</a:t>
            </a:r>
            <a:r>
              <a:rPr lang="zh-CN" altLang="en-US" dirty="0"/>
              <a:t>最主要的原因往往是为了解决跨域访问的问题</a:t>
            </a:r>
            <a:r>
              <a:rPr lang="en-US" altLang="zh-CN" dirty="0"/>
              <a:t>.</a:t>
            </a:r>
            <a:endParaRPr lang="zh-CN" altLang="en-US" dirty="0"/>
          </a:p>
          <a:p>
            <a:r>
              <a:rPr lang="en-US" altLang="zh-CN" dirty="0"/>
              <a:t>JSONP</a:t>
            </a:r>
            <a:r>
              <a:rPr lang="zh-CN" altLang="en-US" dirty="0"/>
              <a:t>的原理是什么呢</a:t>
            </a:r>
            <a:r>
              <a:rPr lang="en-US" altLang="zh-CN" dirty="0"/>
              <a:t>?</a:t>
            </a:r>
          </a:p>
          <a:p>
            <a:pPr lvl="1"/>
            <a:r>
              <a:rPr lang="en-US" altLang="zh-CN" dirty="0"/>
              <a:t>JSONP</a:t>
            </a:r>
            <a:r>
              <a:rPr lang="zh-CN" altLang="en-US" dirty="0"/>
              <a:t>的核心在于通过</a:t>
            </a:r>
            <a:r>
              <a:rPr lang="en-US" altLang="zh-CN" dirty="0"/>
              <a:t>&lt;script&gt;</a:t>
            </a:r>
            <a:r>
              <a:rPr lang="zh-CN" altLang="en-US" dirty="0"/>
              <a:t>标签的</a:t>
            </a:r>
            <a:r>
              <a:rPr lang="en-US" altLang="zh-CN" dirty="0" err="1"/>
              <a:t>src</a:t>
            </a:r>
            <a:r>
              <a:rPr lang="zh-CN" altLang="en-US" dirty="0"/>
              <a:t>来帮助我们请求数据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原因是我们的项目部署在</a:t>
            </a:r>
            <a:r>
              <a:rPr lang="en-US" altLang="zh-CN" dirty="0"/>
              <a:t>domain1.com</a:t>
            </a:r>
            <a:r>
              <a:rPr lang="zh-CN" altLang="en-US" dirty="0"/>
              <a:t>服务器上时</a:t>
            </a:r>
            <a:r>
              <a:rPr lang="en-US" altLang="zh-CN" dirty="0"/>
              <a:t>, </a:t>
            </a:r>
            <a:r>
              <a:rPr lang="zh-CN" altLang="en-US" dirty="0"/>
              <a:t>是不能直接访问</a:t>
            </a:r>
            <a:r>
              <a:rPr lang="en-US" altLang="zh-CN" dirty="0"/>
              <a:t>domain2.com</a:t>
            </a:r>
            <a:r>
              <a:rPr lang="zh-CN" altLang="en-US" dirty="0"/>
              <a:t>服务器上的资料的</a:t>
            </a:r>
            <a:r>
              <a:rPr lang="en-US" altLang="zh-CN" dirty="0"/>
              <a:t>.</a:t>
            </a:r>
          </a:p>
          <a:p>
            <a:pPr lvl="1"/>
            <a:r>
              <a:rPr lang="zh-CN" altLang="en-US" dirty="0"/>
              <a:t>这个时候</a:t>
            </a:r>
            <a:r>
              <a:rPr lang="en-US" altLang="zh-CN" dirty="0"/>
              <a:t>, </a:t>
            </a:r>
            <a:r>
              <a:rPr lang="zh-CN" altLang="en-US" dirty="0"/>
              <a:t>我们利用</a:t>
            </a:r>
            <a:r>
              <a:rPr lang="en-US" altLang="zh-CN" dirty="0"/>
              <a:t>&lt;script&gt;</a:t>
            </a:r>
            <a:r>
              <a:rPr lang="zh-CN" altLang="en-US" dirty="0"/>
              <a:t>标签的</a:t>
            </a:r>
            <a:r>
              <a:rPr lang="en-US" altLang="zh-CN" dirty="0" err="1"/>
              <a:t>src</a:t>
            </a:r>
            <a:r>
              <a:rPr lang="zh-CN" altLang="en-US" dirty="0"/>
              <a:t>帮助我们去服务器请求到数据</a:t>
            </a:r>
            <a:r>
              <a:rPr lang="en-US" altLang="zh-CN" dirty="0"/>
              <a:t>, </a:t>
            </a:r>
            <a:r>
              <a:rPr lang="zh-CN" altLang="en-US" dirty="0"/>
              <a:t>将数据当做一个</a:t>
            </a:r>
            <a:r>
              <a:rPr lang="en-US" altLang="zh-CN" dirty="0" err="1"/>
              <a:t>javascript</a:t>
            </a:r>
            <a:r>
              <a:rPr lang="zh-CN" altLang="en-US" dirty="0"/>
              <a:t>的函数来执行</a:t>
            </a:r>
            <a:r>
              <a:rPr lang="en-US" altLang="zh-CN" dirty="0"/>
              <a:t>, </a:t>
            </a:r>
            <a:r>
              <a:rPr lang="zh-CN" altLang="en-US" dirty="0"/>
              <a:t>并且执行的过程中传入我们需要的</a:t>
            </a:r>
            <a:r>
              <a:rPr lang="en-US" altLang="zh-CN" dirty="0"/>
              <a:t>json.</a:t>
            </a:r>
          </a:p>
          <a:p>
            <a:pPr lvl="1"/>
            <a:r>
              <a:rPr lang="zh-CN" altLang="en-US" dirty="0"/>
              <a:t>所以</a:t>
            </a:r>
            <a:r>
              <a:rPr lang="en-US" altLang="zh-CN" dirty="0"/>
              <a:t>, </a:t>
            </a:r>
            <a:r>
              <a:rPr lang="zh-CN" altLang="en-US" dirty="0"/>
              <a:t>封装</a:t>
            </a:r>
            <a:r>
              <a:rPr lang="en-US" altLang="zh-CN" dirty="0" err="1"/>
              <a:t>jsonp</a:t>
            </a:r>
            <a:r>
              <a:rPr lang="zh-CN" altLang="en-US" dirty="0"/>
              <a:t>的核心就在于我们监听</a:t>
            </a:r>
            <a:r>
              <a:rPr lang="en-US" altLang="zh-CN" dirty="0"/>
              <a:t>window</a:t>
            </a:r>
            <a:r>
              <a:rPr lang="zh-CN" altLang="en-US" dirty="0"/>
              <a:t>上的</a:t>
            </a:r>
            <a:r>
              <a:rPr lang="en-US" altLang="zh-CN" dirty="0" err="1"/>
              <a:t>jsonp</a:t>
            </a:r>
            <a:r>
              <a:rPr lang="zh-CN" altLang="en-US" dirty="0"/>
              <a:t>进行回调时的名称</a:t>
            </a:r>
            <a:r>
              <a:rPr lang="en-US" altLang="zh-CN" dirty="0"/>
              <a:t>.</a:t>
            </a:r>
            <a:endParaRPr lang="zh-CN" altLang="en-US" dirty="0"/>
          </a:p>
          <a:p>
            <a:r>
              <a:rPr lang="en-US" altLang="zh-CN" dirty="0"/>
              <a:t>JSONP</a:t>
            </a:r>
            <a:r>
              <a:rPr lang="zh-CN" altLang="en-US" dirty="0"/>
              <a:t>如何封装呢</a:t>
            </a:r>
            <a:r>
              <a:rPr lang="en-US" altLang="zh-CN" dirty="0"/>
              <a:t>?</a:t>
            </a:r>
          </a:p>
          <a:p>
            <a:pPr lvl="1"/>
            <a:r>
              <a:rPr lang="zh-CN" altLang="en-US" dirty="0"/>
              <a:t>我们一起自己来封装一个处理</a:t>
            </a:r>
            <a:r>
              <a:rPr lang="en-US" altLang="zh-CN" dirty="0"/>
              <a:t>JSONP</a:t>
            </a:r>
            <a:r>
              <a:rPr lang="zh-CN" altLang="en-US" dirty="0"/>
              <a:t>的代码吧</a:t>
            </a:r>
            <a:r>
              <a:rPr lang="en-US" altLang="zh-CN" dirty="0"/>
              <a:t>.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17" name="Picture 2" descr="XHRä¸JSONP">
            <a:extLst>
              <a:ext uri="{FF2B5EF4-FFF2-40B4-BE49-F238E27FC236}">
                <a16:creationId xmlns:a16="http://schemas.microsoft.com/office/drawing/2014/main" id="{05D9CE6D-BA25-48FF-929C-DFF5E66C2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982" y="1199306"/>
            <a:ext cx="4496360" cy="553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46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kumimoji="1" lang="en-US" altLang="zh-CN" dirty="0"/>
              <a:t>JSONP</a:t>
            </a:r>
            <a:r>
              <a:rPr kumimoji="1" lang="zh-CN" altLang="en-US" dirty="0"/>
              <a:t>封装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F0CBF1-CA6E-4549-9AA9-053218EC3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内容占位符 3">
            <a:extLst>
              <a:ext uri="{FF2B5EF4-FFF2-40B4-BE49-F238E27FC236}">
                <a16:creationId xmlns:a16="http://schemas.microsoft.com/office/drawing/2014/main" id="{73A8C839-068B-4D33-8F69-85020F9F2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57" y="1145967"/>
            <a:ext cx="6413829" cy="55419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6F52D82-07C8-4744-8D79-6C8462ADD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912" y="2551816"/>
            <a:ext cx="5713088" cy="170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04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lang="zh-CN" altLang="en-US" dirty="0"/>
              <a:t>为什么选择</a:t>
            </a:r>
            <a:r>
              <a:rPr lang="en-US" altLang="zh-CN" dirty="0" err="1"/>
              <a:t>axios</a:t>
            </a:r>
            <a:r>
              <a:rPr lang="en-US" altLang="zh-CN" dirty="0"/>
              <a:t>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F0CBF1-CA6E-4549-9AA9-053218EC3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729842"/>
            <a:ext cx="10952584" cy="5447121"/>
          </a:xfrm>
        </p:spPr>
        <p:txBody>
          <a:bodyPr/>
          <a:lstStyle/>
          <a:p>
            <a:r>
              <a:rPr lang="zh-CN" altLang="en-US" dirty="0"/>
              <a:t>为什么选择</a:t>
            </a:r>
            <a:r>
              <a:rPr lang="en-US" altLang="zh-CN" dirty="0" err="1"/>
              <a:t>axios</a:t>
            </a:r>
            <a:r>
              <a:rPr lang="en-US" altLang="zh-CN" dirty="0"/>
              <a:t>? </a:t>
            </a:r>
            <a:r>
              <a:rPr lang="zh-CN" altLang="en-US" dirty="0"/>
              <a:t>作者推荐和功能特点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功能特点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在浏览器中发送 </a:t>
            </a:r>
            <a:r>
              <a:rPr lang="en-US" altLang="zh-CN" dirty="0" err="1"/>
              <a:t>XMLHttpRequests</a:t>
            </a:r>
            <a:r>
              <a:rPr lang="en-US" altLang="zh-CN" dirty="0"/>
              <a:t> </a:t>
            </a:r>
            <a:r>
              <a:rPr lang="zh-CN" altLang="en-US" dirty="0"/>
              <a:t>请求</a:t>
            </a:r>
            <a:endParaRPr lang="en-US" altLang="zh-CN" dirty="0"/>
          </a:p>
          <a:p>
            <a:pPr lvl="1"/>
            <a:r>
              <a:rPr lang="zh-CN" altLang="en-US" dirty="0"/>
              <a:t>在 </a:t>
            </a:r>
            <a:r>
              <a:rPr lang="en-US" altLang="zh-CN" dirty="0"/>
              <a:t>node.js </a:t>
            </a:r>
            <a:r>
              <a:rPr lang="zh-CN" altLang="en-US" dirty="0"/>
              <a:t>中发送 </a:t>
            </a:r>
            <a:r>
              <a:rPr lang="en-US" altLang="zh-CN" dirty="0"/>
              <a:t>http</a:t>
            </a:r>
            <a:r>
              <a:rPr lang="zh-CN" altLang="en-US" dirty="0"/>
              <a:t>请求</a:t>
            </a:r>
            <a:endParaRPr lang="en-US" altLang="zh-CN" dirty="0"/>
          </a:p>
          <a:p>
            <a:pPr lvl="1"/>
            <a:r>
              <a:rPr lang="zh-CN" altLang="en-US" dirty="0"/>
              <a:t>支持 </a:t>
            </a:r>
            <a:r>
              <a:rPr lang="en-US" altLang="zh-CN" dirty="0"/>
              <a:t>Promise API</a:t>
            </a:r>
          </a:p>
          <a:p>
            <a:pPr lvl="1"/>
            <a:r>
              <a:rPr lang="zh-CN" altLang="en-US" dirty="0"/>
              <a:t>拦截请求和响应</a:t>
            </a:r>
          </a:p>
          <a:p>
            <a:pPr lvl="1"/>
            <a:r>
              <a:rPr lang="zh-CN" altLang="en-US" dirty="0"/>
              <a:t>转换请求和响应数据</a:t>
            </a:r>
          </a:p>
          <a:p>
            <a:pPr lvl="1"/>
            <a:r>
              <a:rPr lang="zh-CN" altLang="en-US" dirty="0"/>
              <a:t>等等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6" name="Picture 1" descr="C://JavaSource/YouDaoNote/18810733252@163.com/e9df27d6b62f45898fbacce4b28b6932/clipboard.png">
            <a:extLst>
              <a:ext uri="{FF2B5EF4-FFF2-40B4-BE49-F238E27FC236}">
                <a16:creationId xmlns:a16="http://schemas.microsoft.com/office/drawing/2014/main" id="{E484FEEC-CF6B-448E-B0CA-C298CC6AE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16" y="1316947"/>
            <a:ext cx="579120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49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lang="en-US" altLang="zh-CN" dirty="0" err="1"/>
              <a:t>axiox</a:t>
            </a:r>
            <a:r>
              <a:rPr lang="zh-CN" altLang="en-US" dirty="0"/>
              <a:t>请求方式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F0CBF1-CA6E-4549-9AA9-053218EC3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729842"/>
            <a:ext cx="10952584" cy="5447121"/>
          </a:xfrm>
        </p:spPr>
        <p:txBody>
          <a:bodyPr/>
          <a:lstStyle/>
          <a:p>
            <a:r>
              <a:rPr lang="zh-CN" altLang="en-US" dirty="0"/>
              <a:t>支持多种请求方式</a:t>
            </a:r>
            <a:r>
              <a:rPr lang="en-US" altLang="zh-CN" dirty="0"/>
              <a:t>:</a:t>
            </a:r>
          </a:p>
          <a:p>
            <a:pPr lvl="1"/>
            <a:r>
              <a:rPr lang="en-US" altLang="zh-CN" dirty="0" err="1"/>
              <a:t>axios</a:t>
            </a:r>
            <a:r>
              <a:rPr lang="en-US" altLang="zh-CN" dirty="0"/>
              <a:t>(config)</a:t>
            </a:r>
          </a:p>
          <a:p>
            <a:pPr lvl="1"/>
            <a:r>
              <a:rPr lang="en-US" altLang="zh-CN" dirty="0" err="1"/>
              <a:t>axios.request</a:t>
            </a:r>
            <a:r>
              <a:rPr lang="en-US" altLang="zh-CN" dirty="0"/>
              <a:t>(config)</a:t>
            </a:r>
          </a:p>
          <a:p>
            <a:pPr lvl="1"/>
            <a:r>
              <a:rPr lang="en-US" altLang="zh-CN" dirty="0" err="1"/>
              <a:t>axios.get</a:t>
            </a:r>
            <a:r>
              <a:rPr lang="en-US" altLang="zh-CN" dirty="0"/>
              <a:t>(</a:t>
            </a:r>
            <a:r>
              <a:rPr lang="en-US" altLang="zh-CN" dirty="0" err="1"/>
              <a:t>url</a:t>
            </a:r>
            <a:r>
              <a:rPr lang="en-US" altLang="zh-CN" dirty="0"/>
              <a:t>[, config])</a:t>
            </a:r>
          </a:p>
          <a:p>
            <a:pPr lvl="1"/>
            <a:r>
              <a:rPr lang="en-US" altLang="zh-CN" dirty="0" err="1"/>
              <a:t>axios.delete</a:t>
            </a:r>
            <a:r>
              <a:rPr lang="en-US" altLang="zh-CN" dirty="0"/>
              <a:t>(</a:t>
            </a:r>
            <a:r>
              <a:rPr lang="en-US" altLang="zh-CN" dirty="0" err="1"/>
              <a:t>url</a:t>
            </a:r>
            <a:r>
              <a:rPr lang="en-US" altLang="zh-CN" dirty="0"/>
              <a:t>[, config])</a:t>
            </a:r>
          </a:p>
          <a:p>
            <a:pPr lvl="1"/>
            <a:r>
              <a:rPr lang="en-US" altLang="zh-CN" dirty="0" err="1"/>
              <a:t>axios.head</a:t>
            </a:r>
            <a:r>
              <a:rPr lang="en-US" altLang="zh-CN" dirty="0"/>
              <a:t>(</a:t>
            </a:r>
            <a:r>
              <a:rPr lang="en-US" altLang="zh-CN" dirty="0" err="1"/>
              <a:t>url</a:t>
            </a:r>
            <a:r>
              <a:rPr lang="en-US" altLang="zh-CN" dirty="0"/>
              <a:t>[, config])</a:t>
            </a:r>
          </a:p>
          <a:p>
            <a:pPr lvl="1"/>
            <a:r>
              <a:rPr lang="en-US" altLang="zh-CN" dirty="0" err="1"/>
              <a:t>axios.post</a:t>
            </a:r>
            <a:r>
              <a:rPr lang="en-US" altLang="zh-CN" dirty="0"/>
              <a:t>(</a:t>
            </a:r>
            <a:r>
              <a:rPr lang="en-US" altLang="zh-CN" dirty="0" err="1"/>
              <a:t>url</a:t>
            </a:r>
            <a:r>
              <a:rPr lang="en-US" altLang="zh-CN" dirty="0"/>
              <a:t>[, data[, config]])</a:t>
            </a:r>
          </a:p>
          <a:p>
            <a:pPr lvl="1"/>
            <a:r>
              <a:rPr lang="en-US" altLang="zh-CN" dirty="0" err="1"/>
              <a:t>axios.put</a:t>
            </a:r>
            <a:r>
              <a:rPr lang="en-US" altLang="zh-CN" dirty="0"/>
              <a:t>(</a:t>
            </a:r>
            <a:r>
              <a:rPr lang="en-US" altLang="zh-CN" dirty="0" err="1"/>
              <a:t>url</a:t>
            </a:r>
            <a:r>
              <a:rPr lang="en-US" altLang="zh-CN" dirty="0"/>
              <a:t>[, data[, config]])</a:t>
            </a:r>
          </a:p>
          <a:p>
            <a:pPr lvl="1"/>
            <a:r>
              <a:rPr lang="en-US" altLang="zh-CN" dirty="0" err="1"/>
              <a:t>axios.patch</a:t>
            </a:r>
            <a:r>
              <a:rPr lang="en-US" altLang="zh-CN" dirty="0"/>
              <a:t>(</a:t>
            </a:r>
            <a:r>
              <a:rPr lang="en-US" altLang="zh-CN" dirty="0" err="1"/>
              <a:t>url</a:t>
            </a:r>
            <a:r>
              <a:rPr lang="en-US" altLang="zh-CN" dirty="0"/>
              <a:t>[, data[, config]])</a:t>
            </a:r>
          </a:p>
          <a:p>
            <a:r>
              <a:rPr lang="zh-CN" altLang="en-US" dirty="0"/>
              <a:t>如何发送请求呢</a:t>
            </a:r>
            <a:r>
              <a:rPr lang="en-US" altLang="zh-CN" dirty="0"/>
              <a:t>?</a:t>
            </a:r>
          </a:p>
          <a:p>
            <a:pPr lvl="1"/>
            <a:r>
              <a:rPr lang="zh-CN" altLang="en-US" dirty="0"/>
              <a:t>我们看一下左边的案例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9315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lang="zh-CN" altLang="en-US" dirty="0"/>
              <a:t>发送</a:t>
            </a:r>
            <a:r>
              <a:rPr lang="en-US" altLang="zh-CN" dirty="0"/>
              <a:t>get</a:t>
            </a:r>
            <a:r>
              <a:rPr lang="zh-CN" altLang="en-US" dirty="0"/>
              <a:t>请求演示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630B981-7862-41DD-82A6-D9BD7B04F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5467" y="730250"/>
            <a:ext cx="5504503" cy="544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6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12C0351-EC8A-40F0-B0DC-97262E624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416" y="122130"/>
            <a:ext cx="10952584" cy="466628"/>
          </a:xfrm>
        </p:spPr>
        <p:txBody>
          <a:bodyPr/>
          <a:lstStyle/>
          <a:p>
            <a:r>
              <a:rPr lang="zh-CN" altLang="en-US" dirty="0"/>
              <a:t>发送并发请求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E653CC-52DA-476B-B2D0-36E2E3B0D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788565"/>
            <a:ext cx="10952584" cy="5388398"/>
          </a:xfrm>
        </p:spPr>
        <p:txBody>
          <a:bodyPr/>
          <a:lstStyle/>
          <a:p>
            <a:r>
              <a:rPr lang="zh-CN" altLang="en-US" dirty="0"/>
              <a:t>有时候</a:t>
            </a:r>
            <a:r>
              <a:rPr lang="en-US" altLang="zh-CN" dirty="0"/>
              <a:t>, </a:t>
            </a:r>
            <a:r>
              <a:rPr lang="zh-CN" altLang="en-US" dirty="0"/>
              <a:t>我们可能需求同时发送两个请求</a:t>
            </a:r>
            <a:endParaRPr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en-US" altLang="zh-CN" dirty="0" err="1"/>
              <a:t>axios.all</a:t>
            </a:r>
            <a:r>
              <a:rPr lang="en-US" altLang="zh-CN" dirty="0"/>
              <a:t>, </a:t>
            </a:r>
            <a:r>
              <a:rPr lang="zh-CN" altLang="en-US" dirty="0"/>
              <a:t>可以放入多个请求的数组</a:t>
            </a:r>
            <a:r>
              <a:rPr lang="en-US" altLang="zh-CN" dirty="0"/>
              <a:t>.</a:t>
            </a:r>
          </a:p>
          <a:p>
            <a:pPr lvl="1"/>
            <a:r>
              <a:rPr lang="en-US" altLang="zh-CN" dirty="0" err="1"/>
              <a:t>axios.all</a:t>
            </a:r>
            <a:r>
              <a:rPr lang="en-US" altLang="zh-CN" dirty="0"/>
              <a:t>([]) </a:t>
            </a:r>
            <a:r>
              <a:rPr lang="zh-CN" altLang="en-US" dirty="0"/>
              <a:t>返回的结果是一个数组，使用 </a:t>
            </a:r>
            <a:r>
              <a:rPr lang="en-US" altLang="zh-CN" dirty="0" err="1"/>
              <a:t>axios.spread</a:t>
            </a:r>
            <a:r>
              <a:rPr lang="en-US" altLang="zh-CN" dirty="0"/>
              <a:t> </a:t>
            </a:r>
            <a:r>
              <a:rPr lang="zh-CN" altLang="en-US" dirty="0"/>
              <a:t>可将数组 </a:t>
            </a:r>
            <a:r>
              <a:rPr lang="en-US" altLang="zh-CN" dirty="0"/>
              <a:t>[res1,res2] </a:t>
            </a:r>
            <a:r>
              <a:rPr lang="zh-CN" altLang="en-US" dirty="0"/>
              <a:t>展开为 </a:t>
            </a:r>
            <a:r>
              <a:rPr lang="en-US" altLang="zh-CN" dirty="0"/>
              <a:t>res1, res2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F4A0B99-0120-4203-868B-163EDA6A1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16" y="2155258"/>
            <a:ext cx="7594624" cy="358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97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1164</Words>
  <Application>Microsoft Office PowerPoint</Application>
  <PresentationFormat>宽屏</PresentationFormat>
  <Paragraphs>149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微软雅黑</vt:lpstr>
      <vt:lpstr>微软雅黑 Light</vt:lpstr>
      <vt:lpstr>Arial</vt:lpstr>
      <vt:lpstr>Consolas</vt:lpstr>
      <vt:lpstr>Wingdings</vt:lpstr>
      <vt:lpstr>Office 主题​​</vt:lpstr>
      <vt:lpstr>网络模块封装</vt:lpstr>
      <vt:lpstr>主要内容</vt:lpstr>
      <vt:lpstr>选择什么网络模块?</vt:lpstr>
      <vt:lpstr>jsonp</vt:lpstr>
      <vt:lpstr>JSONP封装</vt:lpstr>
      <vt:lpstr>为什么选择axios?</vt:lpstr>
      <vt:lpstr>axiox请求方式</vt:lpstr>
      <vt:lpstr>发送get请求演示</vt:lpstr>
      <vt:lpstr>发送并发请求</vt:lpstr>
      <vt:lpstr>全局配置</vt:lpstr>
      <vt:lpstr>常见的配置选项</vt:lpstr>
      <vt:lpstr>axios的实例</vt:lpstr>
      <vt:lpstr>axios封装</vt:lpstr>
      <vt:lpstr>如何使用拦截器？</vt:lpstr>
      <vt:lpstr>拦截器中都做什么呢？</vt:lpstr>
      <vt:lpstr>拦截器中都做什么呢？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燕明 赵</dc:creator>
  <cp:lastModifiedBy>赵 燕明</cp:lastModifiedBy>
  <cp:revision>283</cp:revision>
  <dcterms:created xsi:type="dcterms:W3CDTF">2019-05-31T06:03:38Z</dcterms:created>
  <dcterms:modified xsi:type="dcterms:W3CDTF">2019-05-31T16:22:53Z</dcterms:modified>
</cp:coreProperties>
</file>

<file path=docProps/thumbnail.jpeg>
</file>